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83" r:id="rId3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13"/>
  </p:normalViewPr>
  <p:slideViewPr>
    <p:cSldViewPr snapToGrid="0" snapToObjects="1">
      <p:cViewPr>
        <p:scale>
          <a:sx n="53" d="100"/>
          <a:sy n="53" d="100"/>
        </p:scale>
        <p:origin x="-996" y="-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183342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645459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290918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82880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165412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34</Words>
  <Application>Microsoft Office PowerPoint</Application>
  <PresentationFormat>On-screen Show (16:9)</PresentationFormat>
  <Paragraphs>34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4</cp:revision>
  <dcterms:created xsi:type="dcterms:W3CDTF">2022-05-16T06:14:50Z</dcterms:created>
  <dcterms:modified xsi:type="dcterms:W3CDTF">2022-06-15T05:03:25Z</dcterms:modified>
</cp:coreProperties>
</file>